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84" r:id="rId20"/>
    <p:sldId id="278" r:id="rId21"/>
    <p:sldId id="279" r:id="rId22"/>
    <p:sldId id="283" r:id="rId23"/>
    <p:sldId id="281" r:id="rId24"/>
    <p:sldId id="276" r:id="rId25"/>
    <p:sldId id="258" r:id="rId26"/>
    <p:sldId id="280" r:id="rId27"/>
    <p:sldId id="259" r:id="rId28"/>
    <p:sldId id="273" r:id="rId29"/>
    <p:sldId id="2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9"/>
    <p:restoredTop sz="94710"/>
  </p:normalViewPr>
  <p:slideViewPr>
    <p:cSldViewPr snapToGrid="0">
      <p:cViewPr varScale="1">
        <p:scale>
          <a:sx n="133" d="100"/>
          <a:sy n="133" d="100"/>
        </p:scale>
        <p:origin x="208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248557"/>
          </a:xfrm>
        </p:spPr>
        <p:txBody>
          <a:bodyPr>
            <a:normAutofit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 b="1"/>
              <a:t>割合数値の記載文書</a:t>
            </a:r>
            <a:r>
              <a:rPr lang="ja-JP" altLang="en-US" sz="2400"/>
              <a:t>の完成度が分かる</a:t>
            </a:r>
            <a:r>
              <a:rPr lang="en-US" altLang="ja-JP" sz="2000" dirty="0"/>
              <a:t>(</a:t>
            </a:r>
            <a:r>
              <a:rPr lang="ja-JP" altLang="en-US" sz="2000"/>
              <a:t>部分的に訂正可能</a:t>
            </a:r>
            <a:r>
              <a:rPr lang="en-US" altLang="ja-JP" sz="2000" dirty="0"/>
              <a:t>)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b="1" dirty="0"/>
              <a:t>-Q</a:t>
            </a:r>
            <a:r>
              <a:rPr lang="en-US" altLang="ja-JP" sz="2000" dirty="0"/>
              <a:t> </a:t>
            </a:r>
            <a:r>
              <a:rPr lang="ja-JP" altLang="en-US" sz="2000"/>
              <a:t> ← 分子の候補をコンマ区切りで並べることで出力が簡便に。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与えた近似値の内、次を充足する個数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</a:p>
          <a:p>
            <a:pPr lvl="1"/>
            <a:r>
              <a:rPr kumimoji="1" lang="ja-JP" altLang="en-US"/>
              <a:t>候補となる分数を表す、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 lvl="1"/>
            <a:r>
              <a:rPr lang="ja-JP" altLang="en-US"/>
              <a:t>分子のとりうる値の、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endParaRPr lang="en-US" altLang="ja-JP" dirty="0"/>
          </a:p>
          <a:p>
            <a:pPr lvl="1"/>
            <a:r>
              <a:rPr lang="ja-JP" altLang="en-US"/>
              <a:t>分子になりうる数</a:t>
            </a:r>
            <a:r>
              <a:rPr lang="en-US" altLang="ja-JP" dirty="0"/>
              <a:t>(</a:t>
            </a:r>
            <a:r>
              <a:rPr lang="ja-JP" altLang="en-US"/>
              <a:t>コンマ区切りで短く</a:t>
            </a:r>
            <a:r>
              <a:rPr lang="en-US" altLang="ja-JP" dirty="0"/>
              <a:t>)</a:t>
            </a:r>
            <a:r>
              <a:rPr lang="ja-JP" altLang="en-US"/>
              <a:t>全て。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/>
              <a:t>別コマンド 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で着色は除去可能。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で計算してみると、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人のデータが</a:t>
            </a:r>
            <a:endParaRPr kumimoji="1" lang="en-US" altLang="ja-JP" dirty="0"/>
          </a:p>
          <a:p>
            <a:r>
              <a:rPr kumimoji="1" lang="ja-JP" altLang="en-US"/>
              <a:t>混在しているようにも見える。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候補として算出した数の、</a:t>
            </a:r>
            <a:r>
              <a:rPr kumimoji="1" lang="ja-JP" altLang="en-US" u="sng"/>
              <a:t>各</a:t>
            </a:r>
            <a:r>
              <a:rPr kumimoji="1" lang="en-US" altLang="ja-JP" u="sng" dirty="0"/>
              <a:t>4</a:t>
            </a:r>
            <a:r>
              <a:rPr kumimoji="1" lang="ja-JP" altLang="en-US" u="sng"/>
              <a:t>個の最小値だけが解となった不思議さ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lvl="1"/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</a:t>
            </a:r>
            <a:r>
              <a:rPr lang="en-US" altLang="ja-JP" dirty="0"/>
              <a:t>(</a:t>
            </a: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lang="en-US" altLang="ja-JP" u="sng" dirty="0"/>
              <a:t>0.45</a:t>
            </a:r>
            <a:r>
              <a:rPr lang="ja-JP" altLang="en-US"/>
              <a:t> →</a:t>
            </a:r>
            <a:r>
              <a:rPr lang="en-US" altLang="ja-JP" dirty="0"/>
              <a:t> 0.5</a:t>
            </a:r>
            <a:r>
              <a:rPr lang="ja-JP" altLang="en-US"/>
              <a:t> → </a:t>
            </a:r>
            <a:r>
              <a:rPr lang="en-US" altLang="ja-JP" u="sng" dirty="0"/>
              <a:t>1</a:t>
            </a:r>
            <a:r>
              <a:rPr lang="en-US" altLang="ja-JP" dirty="0"/>
              <a:t> )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x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x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x , x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左は閉端、右は開端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左は開端、右は閉端</a:t>
            </a:r>
            <a:endParaRPr lang="ja-JP" altLang="en-US" b="1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(</a:t>
            </a:r>
            <a:r>
              <a:rPr lang="ja-JP" altLang="en-US"/>
              <a:t>単純な</a:t>
            </a:r>
            <a:r>
              <a:rPr lang="en-US" altLang="ja-JP" dirty="0"/>
              <a:t>1</a:t>
            </a:r>
            <a:r>
              <a:rPr lang="ja-JP" altLang="en-US"/>
              <a:t>回だけの</a:t>
            </a:r>
            <a:r>
              <a:rPr lang="en-US" altLang="ja-JP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[x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x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/>
              <a:t>その</a:t>
            </a:r>
            <a:r>
              <a:rPr lang="ja-JP" altLang="en-US" u="sng"/>
              <a:t>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進数を意識して計算すること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全ての</a:t>
            </a:r>
            <a:r>
              <a:rPr lang="ja-JP" altLang="en-US"/>
              <a:t>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lang="ja-JP" altLang="en-US"/>
              <a:t>のそれぞれに対して、分子の候補</a:t>
            </a:r>
            <a:r>
              <a:rPr lang="en-US" altLang="ja-JP" dirty="0"/>
              <a:t>N</a:t>
            </a:r>
            <a:r>
              <a:rPr lang="ja-JP" altLang="en-US"/>
              <a:t>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/>
              <a:t>このことを分かりやすく、途中の計算結果も含めて表示。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defnomfind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8890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2457</TotalTime>
  <Words>2788</Words>
  <Application>Microsoft Macintosh PowerPoint</Application>
  <PresentationFormat>画面に合わせる (4:3)</PresentationFormat>
  <Paragraphs>205</Paragraphs>
  <Slides>29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コマンドdenomfindの出力形式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48</cp:revision>
  <cp:lastPrinted>2022-10-14T02:01:13Z</cp:lastPrinted>
  <dcterms:created xsi:type="dcterms:W3CDTF">2022-10-12T13:00:37Z</dcterms:created>
  <dcterms:modified xsi:type="dcterms:W3CDTF">2022-10-14T08:44:02Z</dcterms:modified>
</cp:coreProperties>
</file>